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D1B2C7-DAE1-4F3A-A31A-9EC5FCAA7CDB}" type="datetimeFigureOut">
              <a:rPr lang="en-US" smtClean="0"/>
              <a:pPr/>
              <a:t>7/15/2014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Moses the Lawgiver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Moses the 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Scholars believe Moses lived sometime between 1300-1200 (13</a:t>
            </a:r>
            <a:r>
              <a:rPr lang="en-US" u="sng" baseline="30000" dirty="0" smtClean="0"/>
              <a:t>th</a:t>
            </a:r>
            <a:r>
              <a:rPr lang="en-US" u="sng" dirty="0" smtClean="0"/>
              <a:t> Century BC)</a:t>
            </a:r>
          </a:p>
          <a:p>
            <a:pPr>
              <a:buNone/>
            </a:pPr>
            <a:endParaRPr lang="en-US" u="sng" dirty="0" smtClean="0"/>
          </a:p>
          <a:p>
            <a:pPr lvl="1"/>
            <a:r>
              <a:rPr lang="en-US" dirty="0" smtClean="0"/>
              <a:t>This establishes the life of Moses during the reign of </a:t>
            </a:r>
            <a:r>
              <a:rPr lang="en-US" dirty="0" err="1" smtClean="0"/>
              <a:t>Seti</a:t>
            </a:r>
            <a:r>
              <a:rPr lang="en-US" dirty="0" smtClean="0"/>
              <a:t> I and </a:t>
            </a:r>
            <a:r>
              <a:rPr lang="en-US" dirty="0" err="1" smtClean="0"/>
              <a:t>Ramesses</a:t>
            </a:r>
            <a:r>
              <a:rPr lang="en-US" dirty="0" smtClean="0"/>
              <a:t> the Great</a:t>
            </a:r>
          </a:p>
          <a:p>
            <a:pPr lvl="1"/>
            <a:r>
              <a:rPr lang="en-US" dirty="0" err="1" smtClean="0"/>
              <a:t>Ramesses</a:t>
            </a:r>
            <a:r>
              <a:rPr lang="en-US" dirty="0" smtClean="0"/>
              <a:t> the Great is traditionally considered the pharaoh of the Exodus</a:t>
            </a:r>
          </a:p>
          <a:p>
            <a:pPr lvl="1"/>
            <a:r>
              <a:rPr lang="en-US" dirty="0" smtClean="0"/>
              <a:t>According to Judeo-Christian tradition, Moses grew up as an Egyptian even though he was Hebrew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Exodus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Judeo-Christian tradition has the Exodus take place in about 1240 BC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Moses leads the Hebrews out of slavery in Egypt to freedom</a:t>
            </a:r>
          </a:p>
          <a:p>
            <a:endParaRPr lang="en-US" dirty="0" smtClean="0"/>
          </a:p>
          <a:p>
            <a:r>
              <a:rPr lang="en-US" dirty="0" smtClean="0"/>
              <a:t>From the Jewish traditions of Passover, the Exodus takes place on Nisan 14 or Nisan 15 (March or April)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Law of Moses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 Exodus, Moses leads the people to Mount Sinai where he receives The Ten Commandments from Jehovah</a:t>
            </a:r>
          </a:p>
          <a:p>
            <a:endParaRPr lang="en-US" dirty="0" smtClean="0"/>
          </a:p>
          <a:p>
            <a:r>
              <a:rPr lang="en-US" u="sng" dirty="0" smtClean="0"/>
              <a:t>The Ten Commandments are the basis for civilized law codes in much of the western world, including the United States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Moses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4118617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447799"/>
            <a:ext cx="4267200" cy="536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359</TotalTime>
  <Words>152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Consolas</vt:lpstr>
      <vt:lpstr>Corbel</vt:lpstr>
      <vt:lpstr>Wingdings</vt:lpstr>
      <vt:lpstr>Wingdings 2</vt:lpstr>
      <vt:lpstr>Wingdings 3</vt:lpstr>
      <vt:lpstr>Metro</vt:lpstr>
      <vt:lpstr>Moses the Lawgiver</vt:lpstr>
      <vt:lpstr>Moses the Man</vt:lpstr>
      <vt:lpstr>The Exodus</vt:lpstr>
      <vt:lpstr>The Law of Moses</vt:lpstr>
      <vt:lpstr>Moses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Moses the Lawgiver</dc:title>
  <dc:creator>Lawrence Ashley Staten</dc:creator>
  <cp:lastModifiedBy>Lawrence Staten</cp:lastModifiedBy>
  <cp:revision>5</cp:revision>
  <dcterms:created xsi:type="dcterms:W3CDTF">2011-08-04T02:38:14Z</dcterms:created>
  <dcterms:modified xsi:type="dcterms:W3CDTF">2014-07-15T16:45:50Z</dcterms:modified>
</cp:coreProperties>
</file>